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65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0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98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97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9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5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85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8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80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9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4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B8F05-4542-4C94-8385-7CE5253470F7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327E0EF-B7AF-46F8-AF31-8D582D595D16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76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769-9698-4D0C-8F44-FD610096D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646819"/>
            <a:ext cx="8637073" cy="2541431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Restaurant Data Analysis</a:t>
            </a:r>
            <a:endParaRPr lang="en-IN" sz="5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633AD-B843-49C6-B22A-73C8AC4CB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235" y="3836004"/>
            <a:ext cx="8637072" cy="1331741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A Project based on SQL</a:t>
            </a:r>
          </a:p>
          <a:p>
            <a:pPr algn="ctr"/>
            <a:r>
              <a:rPr lang="en-US" sz="2400" dirty="0"/>
              <a:t>By</a:t>
            </a:r>
          </a:p>
          <a:p>
            <a:pPr algn="ctr"/>
            <a:r>
              <a:rPr lang="en-US" sz="2400" dirty="0"/>
              <a:t>Arindam BHunia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0750236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D98EB-C903-4723-96C5-DED0B7A270C4}"/>
              </a:ext>
            </a:extLst>
          </p:cNvPr>
          <p:cNvPicPr/>
          <p:nvPr/>
        </p:nvPicPr>
        <p:blipFill rotWithShape="1">
          <a:blip r:embed="rId2"/>
          <a:srcRect l="40250" t="56150" r="32309" b="37136"/>
          <a:stretch/>
        </p:blipFill>
        <p:spPr bwMode="auto">
          <a:xfrm>
            <a:off x="0" y="0"/>
            <a:ext cx="12192000" cy="1413164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51ED6-9657-4DE4-AC46-CC58638B69A5}"/>
              </a:ext>
            </a:extLst>
          </p:cNvPr>
          <p:cNvPicPr/>
          <p:nvPr/>
        </p:nvPicPr>
        <p:blipFill rotWithShape="1">
          <a:blip r:embed="rId3"/>
          <a:srcRect l="25568" t="37229" r="27570" b="15162"/>
          <a:stretch/>
        </p:blipFill>
        <p:spPr bwMode="auto">
          <a:xfrm>
            <a:off x="-1" y="1413164"/>
            <a:ext cx="12191999" cy="5444836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994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8710F-F716-49A7-B75D-6D25DF99DA59}"/>
              </a:ext>
            </a:extLst>
          </p:cNvPr>
          <p:cNvPicPr/>
          <p:nvPr/>
        </p:nvPicPr>
        <p:blipFill rotWithShape="1">
          <a:blip r:embed="rId2"/>
          <a:srcRect l="40514" t="66301" r="32842" b="29378"/>
          <a:stretch/>
        </p:blipFill>
        <p:spPr bwMode="auto">
          <a:xfrm>
            <a:off x="0" y="-1"/>
            <a:ext cx="12192000" cy="1246909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B3F128-7345-451F-A34D-FB28D416D007}"/>
              </a:ext>
            </a:extLst>
          </p:cNvPr>
          <p:cNvPicPr/>
          <p:nvPr/>
        </p:nvPicPr>
        <p:blipFill rotWithShape="1">
          <a:blip r:embed="rId3"/>
          <a:srcRect l="24549" t="36009" r="35451" b="36220"/>
          <a:stretch/>
        </p:blipFill>
        <p:spPr bwMode="auto">
          <a:xfrm>
            <a:off x="0" y="1246908"/>
            <a:ext cx="12192000" cy="5611092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919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01C49-0855-4BA6-A66E-9CC945615FDA}"/>
              </a:ext>
            </a:extLst>
          </p:cNvPr>
          <p:cNvPicPr/>
          <p:nvPr/>
        </p:nvPicPr>
        <p:blipFill rotWithShape="1">
          <a:blip r:embed="rId2"/>
          <a:srcRect l="35860" t="32347" r="5800" b="30421"/>
          <a:stretch/>
        </p:blipFill>
        <p:spPr bwMode="auto">
          <a:xfrm>
            <a:off x="0" y="0"/>
            <a:ext cx="12192000" cy="2937164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8018CE-B920-46F9-B2D0-FBDAA52707FD}"/>
              </a:ext>
            </a:extLst>
          </p:cNvPr>
          <p:cNvPicPr/>
          <p:nvPr/>
        </p:nvPicPr>
        <p:blipFill rotWithShape="1">
          <a:blip r:embed="rId3"/>
          <a:srcRect l="25050" t="22582" r="23122" b="29498"/>
          <a:stretch/>
        </p:blipFill>
        <p:spPr bwMode="auto">
          <a:xfrm>
            <a:off x="-1" y="2937164"/>
            <a:ext cx="12191999" cy="3920836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740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90616-A6FF-4A4E-8F00-AA0E7603E123}"/>
              </a:ext>
            </a:extLst>
          </p:cNvPr>
          <p:cNvPicPr/>
          <p:nvPr/>
        </p:nvPicPr>
        <p:blipFill rotWithShape="1">
          <a:blip r:embed="rId2"/>
          <a:srcRect l="39989" t="45774" r="17786" b="47815"/>
          <a:stretch/>
        </p:blipFill>
        <p:spPr bwMode="auto">
          <a:xfrm>
            <a:off x="0" y="-1"/>
            <a:ext cx="12192000" cy="1205345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3A6D3E-9014-4592-9E07-394FA19F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27" t="30698" r="38068" b="46058"/>
          <a:stretch/>
        </p:blipFill>
        <p:spPr>
          <a:xfrm>
            <a:off x="0" y="1205344"/>
            <a:ext cx="12192000" cy="2867892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77275C-5985-442E-9D1F-8656AA13B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68" t="30496" r="37728" b="45452"/>
          <a:stretch/>
        </p:blipFill>
        <p:spPr>
          <a:xfrm>
            <a:off x="0" y="4073236"/>
            <a:ext cx="12192000" cy="2784764"/>
          </a:xfrm>
          <a:prstGeom prst="rect">
            <a:avLst/>
          </a:prstGeom>
          <a:ln w="9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91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C60BDB-4803-4C1B-9083-FA5028733589}"/>
              </a:ext>
            </a:extLst>
          </p:cNvPr>
          <p:cNvPicPr/>
          <p:nvPr/>
        </p:nvPicPr>
        <p:blipFill rotWithShape="1">
          <a:blip r:embed="rId2"/>
          <a:srcRect l="39977" t="54319" r="28446" b="40187"/>
          <a:stretch/>
        </p:blipFill>
        <p:spPr bwMode="auto">
          <a:xfrm>
            <a:off x="0" y="0"/>
            <a:ext cx="12192000" cy="1177636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B1C7D9-FD48-4A5C-9B2B-11DEE88DBB2F}"/>
              </a:ext>
            </a:extLst>
          </p:cNvPr>
          <p:cNvPicPr/>
          <p:nvPr/>
        </p:nvPicPr>
        <p:blipFill rotWithShape="1">
          <a:blip r:embed="rId3"/>
          <a:srcRect l="25737" t="43943" r="41312" b="19733"/>
          <a:stretch/>
        </p:blipFill>
        <p:spPr bwMode="auto">
          <a:xfrm>
            <a:off x="0" y="1177636"/>
            <a:ext cx="12192000" cy="5680364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759717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8EE6ED-98E4-4B0A-9FF9-3C13FB8C98B2}"/>
              </a:ext>
            </a:extLst>
          </p:cNvPr>
          <p:cNvPicPr/>
          <p:nvPr/>
        </p:nvPicPr>
        <p:blipFill rotWithShape="1">
          <a:blip r:embed="rId2"/>
          <a:srcRect l="38642" t="62864" r="15500" b="30110"/>
          <a:stretch/>
        </p:blipFill>
        <p:spPr bwMode="auto">
          <a:xfrm>
            <a:off x="0" y="0"/>
            <a:ext cx="12192000" cy="949036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C886C-D20C-465B-8445-0F4FC9313BF4}"/>
              </a:ext>
            </a:extLst>
          </p:cNvPr>
          <p:cNvPicPr/>
          <p:nvPr/>
        </p:nvPicPr>
        <p:blipFill rotWithShape="1">
          <a:blip r:embed="rId3"/>
          <a:srcRect l="25222" t="28075" r="22783" b="19430"/>
          <a:stretch/>
        </p:blipFill>
        <p:spPr bwMode="auto">
          <a:xfrm>
            <a:off x="0" y="949036"/>
            <a:ext cx="12192000" cy="5908964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82261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639D-12F5-49A5-9EF7-F8B4E95F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08123"/>
          </a:xfrm>
        </p:spPr>
        <p:txBody>
          <a:bodyPr>
            <a:normAutofit/>
          </a:bodyPr>
          <a:lstStyle/>
          <a:p>
            <a:pPr algn="l"/>
            <a:r>
              <a:rPr lang="en-US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9387E-4582-40C5-85A5-F96F5D65FDA6}"/>
              </a:ext>
            </a:extLst>
          </p:cNvPr>
          <p:cNvSpPr txBox="1"/>
          <p:nvPr/>
        </p:nvSpPr>
        <p:spPr>
          <a:xfrm>
            <a:off x="1510145" y="2050473"/>
            <a:ext cx="9601196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be concluded from this data analysis that there are total 32 food items in the menu from four different categories namely, American, Mexican, Asian and Italian.</a:t>
            </a:r>
          </a:p>
          <a:p>
            <a:pPr>
              <a:buClr>
                <a:srgbClr val="002060"/>
              </a:buClr>
              <a:buSzPct val="125000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206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most popular food categories are Mexican and Italian.</a:t>
            </a:r>
          </a:p>
          <a:p>
            <a:pPr marL="285750" indent="-285750">
              <a:buClr>
                <a:srgbClr val="002060"/>
              </a:buClr>
              <a:buSzPct val="125000"/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206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most popular food item is Hamburger and that of the least popular one is Chicken Tacos.</a:t>
            </a:r>
          </a:p>
          <a:p>
            <a:pPr marL="285750" indent="-285750">
              <a:buClr>
                <a:srgbClr val="002060"/>
              </a:buClr>
              <a:buSzPct val="125000"/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206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most expensive food item is Shrimp Scampi (Price 19.95).</a:t>
            </a:r>
          </a:p>
          <a:p>
            <a:pPr marL="285750" indent="-285750">
              <a:buClr>
                <a:srgbClr val="002060"/>
              </a:buClr>
              <a:buSzPct val="125000"/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206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least expensive food item is Edamame (Price 5.00).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22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E2232-D3D8-4C84-9E94-405F6969DF79}"/>
              </a:ext>
            </a:extLst>
          </p:cNvPr>
          <p:cNvPicPr/>
          <p:nvPr/>
        </p:nvPicPr>
        <p:blipFill rotWithShape="1">
          <a:blip r:embed="rId2"/>
          <a:srcRect l="15788" t="23053" r="1635" b="1624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903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E5B07-1333-4A3C-8819-D09AC7391C3D}"/>
              </a:ext>
            </a:extLst>
          </p:cNvPr>
          <p:cNvPicPr/>
          <p:nvPr/>
        </p:nvPicPr>
        <p:blipFill rotWithShape="1">
          <a:blip r:embed="rId2"/>
          <a:srcRect l="33354" t="16676" r="4396" b="220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7767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A7198-B4DA-4AA2-A620-3C698792AAA0}"/>
              </a:ext>
            </a:extLst>
          </p:cNvPr>
          <p:cNvPicPr/>
          <p:nvPr/>
        </p:nvPicPr>
        <p:blipFill rotWithShape="1">
          <a:blip r:embed="rId2"/>
          <a:srcRect l="36274" t="54525" r="3013" b="6232"/>
          <a:stretch/>
        </p:blipFill>
        <p:spPr bwMode="auto">
          <a:xfrm>
            <a:off x="0" y="1"/>
            <a:ext cx="12192000" cy="3429000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45485-0FDA-4F37-90A2-F6AAD5DEFAAC}"/>
              </a:ext>
            </a:extLst>
          </p:cNvPr>
          <p:cNvPicPr/>
          <p:nvPr/>
        </p:nvPicPr>
        <p:blipFill rotWithShape="1">
          <a:blip r:embed="rId3"/>
          <a:srcRect l="25976" t="33898" r="37135" b="43412"/>
          <a:stretch/>
        </p:blipFill>
        <p:spPr bwMode="auto">
          <a:xfrm>
            <a:off x="0" y="3429001"/>
            <a:ext cx="12192000" cy="3429000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9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3FB6A7-C19E-4E75-90F5-9DECACF16654}"/>
              </a:ext>
            </a:extLst>
          </p:cNvPr>
          <p:cNvPicPr/>
          <p:nvPr/>
        </p:nvPicPr>
        <p:blipFill rotWithShape="1">
          <a:blip r:embed="rId2"/>
          <a:srcRect l="39809" t="44447" b="51237"/>
          <a:stretch/>
        </p:blipFill>
        <p:spPr bwMode="auto">
          <a:xfrm>
            <a:off x="0" y="1"/>
            <a:ext cx="12192000" cy="720436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07844F-35D2-4426-88E2-38C256BB0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23" t="34942" r="37500" b="45654"/>
          <a:stretch/>
        </p:blipFill>
        <p:spPr>
          <a:xfrm>
            <a:off x="0" y="720438"/>
            <a:ext cx="12192000" cy="2895598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40EC62-9DF2-4F68-9423-8E6F43819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68" t="36155" r="36250" b="45452"/>
          <a:stretch/>
        </p:blipFill>
        <p:spPr>
          <a:xfrm>
            <a:off x="-1" y="3616036"/>
            <a:ext cx="12192000" cy="322782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41513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744B61-C27D-4690-B1CA-38BFB8C6A403}"/>
              </a:ext>
            </a:extLst>
          </p:cNvPr>
          <p:cNvPicPr/>
          <p:nvPr/>
        </p:nvPicPr>
        <p:blipFill rotWithShape="1">
          <a:blip r:embed="rId2"/>
          <a:srcRect l="36427" t="51941" r="16359" b="41428"/>
          <a:stretch/>
        </p:blipFill>
        <p:spPr bwMode="auto">
          <a:xfrm>
            <a:off x="0" y="0"/>
            <a:ext cx="12192000" cy="803564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23A07-88A4-43D0-BD52-D1C6B058ED7B}"/>
              </a:ext>
            </a:extLst>
          </p:cNvPr>
          <p:cNvPicPr/>
          <p:nvPr/>
        </p:nvPicPr>
        <p:blipFill rotWithShape="1">
          <a:blip r:embed="rId3"/>
          <a:srcRect l="25668" t="41553" r="51446" b="19901"/>
          <a:stretch/>
        </p:blipFill>
        <p:spPr bwMode="auto">
          <a:xfrm>
            <a:off x="0" y="803564"/>
            <a:ext cx="5915891" cy="6054436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563E9-162F-40C6-88B1-3D6163D92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1" t="31506" r="41932" b="26251"/>
          <a:stretch/>
        </p:blipFill>
        <p:spPr>
          <a:xfrm>
            <a:off x="5915891" y="803563"/>
            <a:ext cx="6276109" cy="6054435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43761116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F823C4-0B6A-4DB7-89F0-E0785FA65714}"/>
              </a:ext>
            </a:extLst>
          </p:cNvPr>
          <p:cNvPicPr/>
          <p:nvPr/>
        </p:nvPicPr>
        <p:blipFill rotWithShape="1">
          <a:blip r:embed="rId2"/>
          <a:srcRect l="37350" t="21323" r="16330" b="68359"/>
          <a:stretch/>
        </p:blipFill>
        <p:spPr bwMode="auto">
          <a:xfrm>
            <a:off x="0" y="0"/>
            <a:ext cx="12191999" cy="1175658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1B971A-DC25-4743-B539-7A7EECAF8C7B}"/>
              </a:ext>
            </a:extLst>
          </p:cNvPr>
          <p:cNvPicPr/>
          <p:nvPr/>
        </p:nvPicPr>
        <p:blipFill rotWithShape="1">
          <a:blip r:embed="rId3"/>
          <a:srcRect l="25668" t="41006" r="42177" b="28923"/>
          <a:stretch/>
        </p:blipFill>
        <p:spPr bwMode="auto">
          <a:xfrm>
            <a:off x="0" y="1196340"/>
            <a:ext cx="6095999" cy="5661660"/>
          </a:xfrm>
          <a:prstGeom prst="rect">
            <a:avLst/>
          </a:prstGeom>
          <a:ln w="3175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B1A3E6-E954-45E0-9A3A-B140EB73E9DD}"/>
              </a:ext>
            </a:extLst>
          </p:cNvPr>
          <p:cNvPicPr/>
          <p:nvPr/>
        </p:nvPicPr>
        <p:blipFill rotWithShape="1">
          <a:blip r:embed="rId4"/>
          <a:srcRect l="25976" t="40459" r="28066" b="28923"/>
          <a:stretch/>
        </p:blipFill>
        <p:spPr bwMode="auto">
          <a:xfrm>
            <a:off x="6095999" y="1196340"/>
            <a:ext cx="6096000" cy="5661660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6219451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2766A-C320-45B7-B9E8-FB343E261EDE}"/>
              </a:ext>
            </a:extLst>
          </p:cNvPr>
          <p:cNvPicPr/>
          <p:nvPr/>
        </p:nvPicPr>
        <p:blipFill rotWithShape="1">
          <a:blip r:embed="rId2"/>
          <a:srcRect l="36718" t="44859" r="2182" b="16073"/>
          <a:stretch/>
        </p:blipFill>
        <p:spPr bwMode="auto">
          <a:xfrm>
            <a:off x="0" y="0"/>
            <a:ext cx="12192000" cy="3283527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089EC4-2C24-4258-B0DC-8DE0F8C8466B}"/>
              </a:ext>
            </a:extLst>
          </p:cNvPr>
          <p:cNvPicPr/>
          <p:nvPr/>
        </p:nvPicPr>
        <p:blipFill rotWithShape="1">
          <a:blip r:embed="rId3"/>
          <a:srcRect l="24879" t="44553" r="37542" b="38356"/>
          <a:stretch/>
        </p:blipFill>
        <p:spPr bwMode="auto">
          <a:xfrm>
            <a:off x="0" y="3283528"/>
            <a:ext cx="12192000" cy="3574472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388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2002E-2997-4C0A-90D4-9F3AE4A89974}"/>
              </a:ext>
            </a:extLst>
          </p:cNvPr>
          <p:cNvPicPr/>
          <p:nvPr/>
        </p:nvPicPr>
        <p:blipFill rotWithShape="1">
          <a:blip r:embed="rId2"/>
          <a:srcRect l="38090" t="45164" r="16944" b="45068"/>
          <a:stretch/>
        </p:blipFill>
        <p:spPr bwMode="auto">
          <a:xfrm>
            <a:off x="0" y="-1"/>
            <a:ext cx="12192000" cy="1219201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99B1A2-785C-456C-A975-3DECA99F186A}"/>
              </a:ext>
            </a:extLst>
          </p:cNvPr>
          <p:cNvPicPr/>
          <p:nvPr/>
        </p:nvPicPr>
        <p:blipFill rotWithShape="1">
          <a:blip r:embed="rId3"/>
          <a:srcRect l="25942" t="47605" r="37116" b="35606"/>
          <a:stretch/>
        </p:blipFill>
        <p:spPr bwMode="auto">
          <a:xfrm>
            <a:off x="0" y="1219200"/>
            <a:ext cx="12192000" cy="2673927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BCFF9-09DD-4745-BE09-9FB98A434BFA}"/>
              </a:ext>
            </a:extLst>
          </p:cNvPr>
          <p:cNvPicPr/>
          <p:nvPr/>
        </p:nvPicPr>
        <p:blipFill rotWithShape="1">
          <a:blip r:embed="rId4"/>
          <a:srcRect l="25236" t="42112" r="34586" b="35914"/>
          <a:stretch/>
        </p:blipFill>
        <p:spPr bwMode="auto">
          <a:xfrm>
            <a:off x="0" y="3893127"/>
            <a:ext cx="12192000" cy="2964873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5192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125</TotalTime>
  <Words>95</Words>
  <Application>Microsoft Office PowerPoint</Application>
  <PresentationFormat>Widescreen</PresentationFormat>
  <Paragraphs>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 Light</vt:lpstr>
      <vt:lpstr>Gill Sans MT</vt:lpstr>
      <vt:lpstr>Gallery</vt:lpstr>
      <vt:lpstr>Restaurant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Data Analysis</dc:title>
  <dc:creator>Arindam</dc:creator>
  <cp:lastModifiedBy>Arindam</cp:lastModifiedBy>
  <cp:revision>55</cp:revision>
  <dcterms:created xsi:type="dcterms:W3CDTF">2024-08-14T18:07:26Z</dcterms:created>
  <dcterms:modified xsi:type="dcterms:W3CDTF">2024-08-14T20:12:39Z</dcterms:modified>
</cp:coreProperties>
</file>